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7" r:id="rId2"/>
    <p:sldId id="291" r:id="rId3"/>
    <p:sldId id="258" r:id="rId4"/>
    <p:sldId id="260" r:id="rId5"/>
    <p:sldId id="280" r:id="rId6"/>
    <p:sldId id="289" r:id="rId7"/>
    <p:sldId id="265" r:id="rId8"/>
    <p:sldId id="266" r:id="rId9"/>
    <p:sldId id="267" r:id="rId10"/>
    <p:sldId id="268" r:id="rId11"/>
    <p:sldId id="269" r:id="rId12"/>
    <p:sldId id="295" r:id="rId13"/>
    <p:sldId id="276" r:id="rId14"/>
    <p:sldId id="282" r:id="rId15"/>
    <p:sldId id="283" r:id="rId16"/>
    <p:sldId id="284" r:id="rId17"/>
    <p:sldId id="285" r:id="rId18"/>
    <p:sldId id="286" r:id="rId19"/>
    <p:sldId id="287" r:id="rId20"/>
    <p:sldId id="270" r:id="rId21"/>
    <p:sldId id="271" r:id="rId22"/>
    <p:sldId id="272" r:id="rId23"/>
    <p:sldId id="28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718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AF986-C15B-4A81-966C-09B9EE4C1CD8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D053C-0826-4101-B06D-95C33C514B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MMM_6.1\vhasha\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524000"/>
            <a:ext cx="4572000" cy="1600200"/>
          </a:xfrm>
          <a:prstGeom prst="rect">
            <a:avLst/>
          </a:prstGeom>
          <a:noFill/>
        </p:spPr>
      </p:pic>
      <p:sp>
        <p:nvSpPr>
          <p:cNvPr id="9" name="Title 8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86868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SutonnyMJ" pitchFamily="2" charset="0"/>
              </a:rPr>
              <a:t>¯^vMZg</a:t>
            </a:r>
            <a:endParaRPr lang="en-US" sz="3600" dirty="0"/>
          </a:p>
        </p:txBody>
      </p:sp>
      <p:pic>
        <p:nvPicPr>
          <p:cNvPr id="10" name="Content Placeholder 9" descr="528521_393315070764639_2061555510_n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43166" y="3048000"/>
            <a:ext cx="5200834" cy="3810000"/>
          </a:xfrm>
        </p:spPr>
      </p:pic>
      <p:sp>
        <p:nvSpPr>
          <p:cNvPr id="13" name="TextBox 12"/>
          <p:cNvSpPr txBox="1"/>
          <p:nvPr/>
        </p:nvSpPr>
        <p:spPr>
          <a:xfrm>
            <a:off x="3962400" y="914400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Content Placeholder 10"/>
          <p:cNvGrpSpPr>
            <a:grpSpLocks noGrp="1"/>
          </p:cNvGrpSpPr>
          <p:nvPr>
            <p:ph sz="half" idx="2"/>
          </p:nvPr>
        </p:nvGrpSpPr>
        <p:grpSpPr>
          <a:xfrm>
            <a:off x="0" y="1600200"/>
            <a:ext cx="3810000" cy="5257800"/>
            <a:chOff x="0" y="1402081"/>
            <a:chExt cx="4679575" cy="5303519"/>
          </a:xfrm>
        </p:grpSpPr>
        <p:pic>
          <p:nvPicPr>
            <p:cNvPr id="14" name="Picture 13" descr="30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402081"/>
              <a:ext cx="4679575" cy="5303519"/>
            </a:xfrm>
            <a:prstGeom prst="rect">
              <a:avLst/>
            </a:prstGeom>
          </p:spPr>
        </p:pic>
        <p:pic>
          <p:nvPicPr>
            <p:cNvPr id="15" name="Content Placeholder 5" descr="BINDU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345281">
              <a:off x="1975758" y="1851022"/>
              <a:ext cx="1766689" cy="152396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59286" y="2590800"/>
            <a:ext cx="78105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পরিচিতি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09079"/>
            <a:ext cx="114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কী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বোর্ড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6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76601" y="14478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পরিচিতি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3441605"/>
            <a:ext cx="228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সাউন্ড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সিস্টে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:\STORE\PHOTO\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1443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8_VGA_AV_LCD_monitor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1905000" cy="1905000"/>
          </a:xfrm>
          <a:prstGeom prst="rect">
            <a:avLst/>
          </a:prstGeom>
          <a:noFill/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2133600" y="18288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99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895600" y="1715869"/>
            <a:ext cx="11448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মনিটর</a:t>
            </a:r>
            <a:endParaRPr lang="en-US" sz="3600" dirty="0">
              <a:solidFill>
                <a:srgbClr val="3333CC"/>
              </a:solidFill>
            </a:endParaRPr>
          </a:p>
        </p:txBody>
      </p:sp>
      <p:pic>
        <p:nvPicPr>
          <p:cNvPr id="30727" name="Picture 7" descr="supplier1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00362"/>
            <a:ext cx="2133600" cy="2052638"/>
          </a:xfrm>
          <a:prstGeom prst="rect">
            <a:avLst/>
          </a:prstGeom>
          <a:noFill/>
        </p:spPr>
      </p:pic>
      <p:sp>
        <p:nvSpPr>
          <p:cNvPr id="30728" name="AutoShape 8"/>
          <p:cNvSpPr>
            <a:spLocks noChangeArrowheads="1"/>
          </p:cNvSpPr>
          <p:nvPr/>
        </p:nvSpPr>
        <p:spPr bwMode="auto">
          <a:xfrm>
            <a:off x="2057400" y="4114800"/>
            <a:ext cx="762000" cy="304800"/>
          </a:xfrm>
          <a:prstGeom prst="leftArrow">
            <a:avLst>
              <a:gd name="adj1" fmla="val 50000"/>
              <a:gd name="adj2" fmla="val 625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33CC"/>
              </a:solidFill>
            </a:endParaRP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895600" y="4001869"/>
            <a:ext cx="1526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ই্উ</a:t>
            </a:r>
            <a:endParaRPr lang="en-US" sz="36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30" name="Picture 10" descr="desktop-computer-accessories[1]"/>
          <p:cNvPicPr>
            <a:picLocks noChangeAspect="1" noChangeArrowheads="1"/>
          </p:cNvPicPr>
          <p:nvPr/>
        </p:nvPicPr>
        <p:blipFill>
          <a:blip r:embed="rId4"/>
          <a:srcRect t="14815" b="14815"/>
          <a:stretch>
            <a:fillRect/>
          </a:stretch>
        </p:blipFill>
        <p:spPr bwMode="auto">
          <a:xfrm>
            <a:off x="228600" y="5181600"/>
            <a:ext cx="2057400" cy="1447800"/>
          </a:xfrm>
          <a:prstGeom prst="rect">
            <a:avLst/>
          </a:prstGeom>
          <a:noFill/>
        </p:spPr>
      </p:pic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2133600" y="5334000"/>
            <a:ext cx="762000" cy="304800"/>
          </a:xfrm>
          <a:prstGeom prst="lef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2971800" y="5235714"/>
            <a:ext cx="14638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কি বোর্ড</a:t>
            </a:r>
            <a:endParaRPr lang="en-US" sz="4000" dirty="0">
              <a:solidFill>
                <a:srgbClr val="3333CC"/>
              </a:solidFill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7086600" y="2286000"/>
            <a:ext cx="19880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36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39" name="AutoShape 19"/>
          <p:cNvSpPr>
            <a:spLocks noChangeArrowheads="1"/>
          </p:cNvSpPr>
          <p:nvPr/>
        </p:nvSpPr>
        <p:spPr bwMode="auto">
          <a:xfrm>
            <a:off x="6400800" y="24384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0740" name="Picture 20" descr="70487469_1-Pictures-of-Logitech-S-150-20-USB-Notebook-Computer-Accessories-Speaker-System-for-sale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429000"/>
            <a:ext cx="1676400" cy="1676400"/>
          </a:xfrm>
          <a:prstGeom prst="rect">
            <a:avLst/>
          </a:prstGeom>
          <a:noFill/>
        </p:spPr>
      </p:pic>
      <p:sp>
        <p:nvSpPr>
          <p:cNvPr id="30741" name="AutoShape 21"/>
          <p:cNvSpPr>
            <a:spLocks noChangeArrowheads="1"/>
          </p:cNvSpPr>
          <p:nvPr/>
        </p:nvSpPr>
        <p:spPr bwMode="auto">
          <a:xfrm>
            <a:off x="6477000" y="4343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239000" y="4277380"/>
            <a:ext cx="2057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2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সিস্টেম</a:t>
            </a:r>
            <a:endParaRPr lang="en-US" sz="28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3" name="Picture 23" descr="computer%20accessories[1]"/>
          <p:cNvPicPr>
            <a:picLocks noChangeAspect="1" noChangeArrowheads="1"/>
          </p:cNvPicPr>
          <p:nvPr/>
        </p:nvPicPr>
        <p:blipFill>
          <a:blip r:embed="rId6"/>
          <a:srcRect t="8333" b="16667"/>
          <a:stretch>
            <a:fillRect/>
          </a:stretch>
        </p:blipFill>
        <p:spPr bwMode="auto">
          <a:xfrm>
            <a:off x="4800600" y="5334000"/>
            <a:ext cx="1828800" cy="1371600"/>
          </a:xfrm>
          <a:prstGeom prst="rect">
            <a:avLst/>
          </a:prstGeom>
          <a:noFill/>
        </p:spPr>
      </p:pic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6858000" y="5943600"/>
            <a:ext cx="457200" cy="304800"/>
          </a:xfrm>
          <a:prstGeom prst="left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7315200" y="5715000"/>
            <a:ext cx="14109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dirty="0" err="1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endParaRPr lang="en-US" sz="48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7" name="Picture 27" descr="3363279_300x300_1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1524000"/>
            <a:ext cx="1600200" cy="1600200"/>
          </a:xfrm>
          <a:prstGeom prst="rect">
            <a:avLst/>
          </a:prstGeom>
          <a:noFill/>
        </p:spPr>
      </p:pic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2209800" y="6324600"/>
            <a:ext cx="685800" cy="2286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33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2971800" y="6088559"/>
            <a:ext cx="11512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মাউস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456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8" dur="2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8" grpId="0" animBg="1"/>
      <p:bldP spid="30735" grpId="0" animBg="1"/>
      <p:bldP spid="30736" grpId="0"/>
      <p:bldP spid="30738" grpId="0"/>
      <p:bldP spid="30739" grpId="0" animBg="1"/>
      <p:bldP spid="30741" grpId="0" animBg="1"/>
      <p:bldP spid="30742" grpId="0"/>
      <p:bldP spid="30744" grpId="0" animBg="1"/>
      <p:bldP spid="30745" grpId="0"/>
      <p:bldP spid="30748" grpId="0" animBg="1"/>
      <p:bldP spid="30749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29200" cy="5257800"/>
          </a:xfrm>
          <a:blipFill>
            <a:blip r:embed="rId2"/>
            <a:tile tx="0" ty="0" sx="100000" sy="100000" flip="none" algn="tl"/>
          </a:blipFill>
          <a:scene3d>
            <a:camera prst="perspectiveContrastingRightFacing"/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লিখ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মানচিত্র-</a:t>
            </a:r>
          </a:p>
          <a:p>
            <a:pPr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কার্টুন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00200"/>
            <a:ext cx="5105400" cy="5257800"/>
          </a:xfrm>
          <a:blipFill>
            <a:blip r:embed="rId3"/>
            <a:tile tx="0" ty="0" sx="100000" sy="100000" flip="none" algn="tl"/>
          </a:blipFill>
          <a:scene3d>
            <a:camera prst="perspectiveContrastingLeftFacing"/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লিখ</a:t>
            </a:r>
          </a:p>
          <a:p>
            <a:pPr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চলচ্চিত্র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মহাকাশযান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6000" dirty="0"/>
          </a:p>
        </p:txBody>
      </p:sp>
      <p:pic>
        <p:nvPicPr>
          <p:cNvPr id="6" name="Picture 2" descr="H:\STORE\PHOTO\log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ট্রাফিক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সংকেত-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sz="48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/>
          </a:p>
        </p:txBody>
      </p:sp>
      <p:pic>
        <p:nvPicPr>
          <p:cNvPr id="7" name="Picture 6" descr="417726_321095731271922_255779094470253_886639_1489232439_n.jpg"/>
          <p:cNvPicPr>
            <a:picLocks noChangeAspect="1"/>
          </p:cNvPicPr>
          <p:nvPr/>
        </p:nvPicPr>
        <p:blipFill>
          <a:blip r:embed="rId2"/>
          <a:srcRect t="5475"/>
          <a:stretch>
            <a:fillRect/>
          </a:stretch>
        </p:blipFill>
        <p:spPr>
          <a:xfrm>
            <a:off x="685800" y="1066800"/>
            <a:ext cx="7278879" cy="5719285"/>
          </a:xfrm>
          <a:prstGeom prst="rect">
            <a:avLst/>
          </a:prstGeom>
        </p:spPr>
      </p:pic>
      <p:pic>
        <p:nvPicPr>
          <p:cNvPr id="5" name="Picture 2" descr="H:\STORE\PHOTO\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7300" dirty="0" smtClean="0">
                <a:latin typeface="NikoshBAN" pitchFamily="2" charset="0"/>
                <a:cs typeface="NikoshBAN" pitchFamily="2" charset="0"/>
              </a:rPr>
              <a:t>মানচিত্র-</a:t>
            </a:r>
            <a:r>
              <a:rPr lang="en-US" sz="73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73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73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জায়গার</a:t>
            </a:r>
            <a:r>
              <a:rPr lang="en-US" sz="73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3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নকশা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1" y="1066800"/>
            <a:ext cx="4195930" cy="5689398"/>
          </a:xfrm>
          <a:prstGeom prst="rect">
            <a:avLst/>
          </a:prstGeom>
        </p:spPr>
      </p:pic>
      <p:pic>
        <p:nvPicPr>
          <p:cNvPr id="6" name="Picture 2" descr="H:\STORE\PHOTO\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কার্টুন-</a:t>
            </a:r>
            <a:r>
              <a:rPr lang="en-US" sz="72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ব্যঙ্গচিত্র</a:t>
            </a:r>
            <a:endParaRPr lang="en-US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cartoon_05_disney_Winnie_the_Pooh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62832"/>
            <a:ext cx="5943599" cy="5714999"/>
          </a:xfrm>
        </p:spPr>
      </p:pic>
      <p:pic>
        <p:nvPicPr>
          <p:cNvPr id="6" name="Content Placeholder 5" descr="Web 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04" y="1219200"/>
            <a:ext cx="3379596" cy="5181600"/>
          </a:xfrm>
          <a:prstGeom prst="rect">
            <a:avLst/>
          </a:prstGeom>
        </p:spPr>
      </p:pic>
      <p:pic>
        <p:nvPicPr>
          <p:cNvPr id="7" name="Picture 2" descr="H:\STORE\PHOTO\log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চলচ্চিত্র</a:t>
            </a:r>
            <a:endParaRPr lang="en-US" sz="6000" dirty="0"/>
          </a:p>
        </p:txBody>
      </p:sp>
      <p:pic>
        <p:nvPicPr>
          <p:cNvPr id="6" name="Picture 2" descr="H:\STORE\PHOTO\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  <p:graphicFrame>
        <p:nvGraphicFramePr>
          <p:cNvPr id="7" name="Content Placeholder 6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3048000" y="2057400"/>
          <a:ext cx="3200400" cy="219154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মহাকাশযান-</a:t>
            </a:r>
            <a:r>
              <a:rPr lang="en-US" sz="66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রকেট</a:t>
            </a:r>
            <a:endParaRPr lang="en-US" sz="6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5" descr="I: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952281"/>
            <a:ext cx="7772400" cy="582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STORE\PHOTO\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প্রিন্টার-</a:t>
            </a:r>
            <a:r>
              <a:rPr lang="en-US" sz="66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ছাপার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2" descr="H:\STORE\PHOTO\log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  <p:pic>
        <p:nvPicPr>
          <p:cNvPr id="5" name="Picture 23" descr="computer%20accessories[1]"/>
          <p:cNvPicPr>
            <a:picLocks noChangeAspect="1" noChangeArrowheads="1"/>
          </p:cNvPicPr>
          <p:nvPr/>
        </p:nvPicPr>
        <p:blipFill>
          <a:blip r:embed="rId3"/>
          <a:srcRect t="12333" b="16667"/>
          <a:stretch>
            <a:fillRect/>
          </a:stretch>
        </p:blipFill>
        <p:spPr bwMode="auto">
          <a:xfrm>
            <a:off x="290186" y="1295400"/>
            <a:ext cx="8396614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28600" y="1752600"/>
            <a:ext cx="6324600" cy="4038600"/>
          </a:xfrm>
          <a:blipFill>
            <a:blip r:embed="rId2"/>
            <a:tile tx="0" ty="0" sx="100000" sy="100000" flip="none" algn="tl"/>
          </a:blipFill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হরবিন্দু হালদার(বিন্দু)</a:t>
            </a: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সহকারী অধ্যাপক(বাংলা)</a:t>
            </a:r>
          </a:p>
          <a:p>
            <a:pPr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সরকারি টিচার্স ট্রেনিং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কলেজ,ফেনী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676400"/>
            <a:ext cx="5105400" cy="3886200"/>
          </a:xfrm>
          <a:solidFill>
            <a:schemeClr val="accent3">
              <a:lumMod val="75000"/>
            </a:schemeClr>
          </a:solidFill>
          <a:scene3d>
            <a:camera prst="perspectiveContrastingLeftFacing"/>
            <a:lightRig rig="threePt" dir="t"/>
          </a:scene3d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শ্রেণী-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বিষয়-বাংলা</a:t>
            </a:r>
          </a:p>
          <a:p>
            <a:pPr>
              <a:buNone/>
            </a:pP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সময়-৩৫ মিনিট</a:t>
            </a:r>
          </a:p>
        </p:txBody>
      </p:sp>
      <p:pic>
        <p:nvPicPr>
          <p:cNvPr id="6" name="Picture 2" descr="H:\STORE\PHOTO\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1827" y="5534005"/>
            <a:ext cx="2073173" cy="1323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5029200"/>
          </a:xfrm>
        </p:spPr>
        <p:txBody>
          <a:bodyPr>
            <a:normAutofit/>
          </a:bodyPr>
          <a:lstStyle/>
          <a:p>
            <a:endParaRPr lang="bn-BD" dirty="0" smtClean="0"/>
          </a:p>
          <a:p>
            <a:pPr>
              <a:buNone/>
            </a:pP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গাণিতিক শব্দের অর্থ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প্রিন্টার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কী কাজে </a:t>
            </a:r>
            <a:r>
              <a:rPr lang="en-US" sz="6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হয়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None/>
            </a:pPr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ট্রাফিক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:\STORE\PHOTO\log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028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কম্পিউটার বিষয়ে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লিখে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:\STORE\PHOTO\log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315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609600"/>
            <a:ext cx="4048993" cy="441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6999" y="1660868"/>
            <a:ext cx="2696936" cy="18878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4864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 বাংলাদেশ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09600" y="5791200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H:\STORE\PHOTO\logo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4010" y="5486400"/>
            <a:ext cx="1749990" cy="1371600"/>
          </a:xfrm>
          <a:prstGeom prst="rect">
            <a:avLst/>
          </a:prstGeom>
          <a:noFill/>
        </p:spPr>
      </p:pic>
      <p:pic>
        <p:nvPicPr>
          <p:cNvPr id="9" name="Content Placeholder 5" descr="BIND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45281">
            <a:off x="6927851" y="1936822"/>
            <a:ext cx="1076705" cy="726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072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3724 -0.3463 C -0.16146 -0.3463 0.01094 -0.17269 0.01094 0.04259 C 0.01094 0.25694 -0.16146 0.43148 -0.3724 0.43148 C -0.5842 0.43148 -0.75573 0.25694 -0.75573 0.04259 C -0.75573 -0.17269 -0.5842 -0.3463 -0.3724 -0.3463 Z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তা বলতে পারবে।</a:t>
            </a:r>
          </a:p>
          <a:p>
            <a:pPr marL="514350" indent="-514350"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কার্টুন,প্রিন্টার,মানচিত্র</a:t>
            </a:r>
            <a:r>
              <a:rPr lang="en-US" sz="400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লিখতে পারবে।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সংক্ষিপ্ত ব্যবহার বর্ণনা করতে পারবে।</a:t>
            </a:r>
          </a:p>
          <a:p>
            <a:pPr marL="514350" indent="-514350">
              <a:buAutoNum type="arabicPeriod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3800" y="594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H:\STORE\PHOTO\log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6019800"/>
            <a:ext cx="1066800" cy="83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24475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bn-BD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কর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33076"/>
            <a:ext cx="2743200" cy="2224924"/>
          </a:xfrm>
        </p:spPr>
      </p:pic>
      <p:pic>
        <p:nvPicPr>
          <p:cNvPr id="1029" name="Picture 5" descr="I:\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4144" y="4648200"/>
            <a:ext cx="308985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:\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28956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283299_10150260228519818_73855584817_7781485_6415739_n[1]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1219200"/>
            <a:ext cx="3886200" cy="3007896"/>
          </a:xfrm>
          <a:prstGeom prst="rect">
            <a:avLst/>
          </a:prstGeom>
        </p:spPr>
      </p:pic>
      <p:pic>
        <p:nvPicPr>
          <p:cNvPr id="11" name="Picture 34" descr="simsuite_tech_tgh-050-copy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2757" y="1185699"/>
            <a:ext cx="3954043" cy="30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80688083"/>
      </p:ext>
    </p:extLst>
  </p:cSld>
  <p:clrMapOvr>
    <a:masterClrMapping/>
  </p:clrMapOvr>
  <p:transition spd="med">
    <p:sndAc>
      <p:stSnd>
        <p:snd r:embed="rId2" name="drumroll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71024"/>
            <a:ext cx="9144000" cy="6101376"/>
          </a:xfrm>
        </p:spPr>
      </p:pic>
      <p:pic>
        <p:nvPicPr>
          <p:cNvPr id="6" name="Content Placeholder 5" descr="BIND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25220">
            <a:off x="1772705" y="2273058"/>
            <a:ext cx="3278309" cy="2367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971800" y="0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74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3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951038"/>
            <a:ext cx="8229600" cy="944562"/>
          </a:xfr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অবাক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8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শিক্ষার্থীর 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H:\STORE\PHOTO\logo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143000" y="1143000"/>
            <a:ext cx="6721248" cy="557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2819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NikoshBAN" pitchFamily="2" charset="0"/>
              </a:rPr>
              <a:t>মনিটর</a:t>
            </a:r>
            <a:endParaRPr lang="en-US" sz="54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2" descr="H:\STORE\PHOTO\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648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633787" y="2524919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 descr="I: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199" y="1600200"/>
            <a:ext cx="287688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534792"/>
            <a:ext cx="121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সি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পি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ইউ</a:t>
            </a:r>
          </a:p>
        </p:txBody>
      </p:sp>
      <p:pic>
        <p:nvPicPr>
          <p:cNvPr id="7" name="Picture 2" descr="H:\STORE\PHOTO\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033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43" r="7241" b="8929"/>
          <a:stretch>
            <a:fillRect/>
          </a:stretch>
        </p:blipFill>
        <p:spPr bwMode="auto">
          <a:xfrm>
            <a:off x="2209800" y="1431878"/>
            <a:ext cx="6540230" cy="45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পরিচিতি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914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মা</a:t>
            </a:r>
          </a:p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উ</a:t>
            </a:r>
          </a:p>
          <a:p>
            <a:pPr algn="ctr"/>
            <a:r>
              <a:rPr lang="bn-BD" sz="8800" dirty="0">
                <a:latin typeface="NikoshBAN" pitchFamily="2" charset="0"/>
                <a:cs typeface="NikoshBAN" pitchFamily="2" charset="0"/>
              </a:rPr>
              <a:t>স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H:\STORE\PHOTO\logo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6021868"/>
            <a:ext cx="1066800" cy="836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6982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148</Words>
  <Application>Microsoft Office PowerPoint</Application>
  <PresentationFormat>On-screen Show (4:3)</PresentationFormat>
  <Paragraphs>67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¯^vMZg</vt:lpstr>
      <vt:lpstr>পরিচিতি</vt:lpstr>
      <vt:lpstr>ছবিগুলো পর্যবেক্ষণ কর</vt:lpstr>
      <vt:lpstr>অবাক যন্ত্র কম্পিউটার</vt:lpstr>
      <vt:lpstr>অবাক যন্ত্র কম্পিউটার</vt:lpstr>
      <vt:lpstr>শিক্ষার্থীর পাঠ</vt:lpstr>
      <vt:lpstr>কম্পিউটার পরিচিতি</vt:lpstr>
      <vt:lpstr>কম্পিউটার পরিচিতি</vt:lpstr>
      <vt:lpstr>কম্পিউটার পরিচিতি</vt:lpstr>
      <vt:lpstr>কম্পিউটার পরিচিতি</vt:lpstr>
      <vt:lpstr>কম্পিউটার পরিচিতি</vt:lpstr>
      <vt:lpstr>কম্পিউটার পরিচিতি</vt:lpstr>
      <vt:lpstr>একক কাজ</vt:lpstr>
      <vt:lpstr>ট্রাফিক সংকেত-যানবাহন চলাচলের নির্দেশ </vt:lpstr>
      <vt:lpstr>মানচিত্র-জমি বা জায়গার নকশা </vt:lpstr>
      <vt:lpstr>কার্টুন-ব্যঙ্গচিত্র</vt:lpstr>
      <vt:lpstr>চলচ্চিত্র</vt:lpstr>
      <vt:lpstr>মহাকাশযান-রকেট</vt:lpstr>
      <vt:lpstr>প্রিন্টার-ছাপার যন্ত্র</vt:lpstr>
      <vt:lpstr>মূল্যায়ন</vt:lpstr>
      <vt:lpstr>বাড়ির কাজ</vt:lpstr>
      <vt:lpstr>Slide 22</vt:lpstr>
      <vt:lpstr>শিখনফল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Bindu</cp:lastModifiedBy>
  <cp:revision>112</cp:revision>
  <dcterms:created xsi:type="dcterms:W3CDTF">2006-08-16T00:00:00Z</dcterms:created>
  <dcterms:modified xsi:type="dcterms:W3CDTF">2013-04-12T18:56:26Z</dcterms:modified>
</cp:coreProperties>
</file>